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59632" y="548680"/>
            <a:ext cx="7848872" cy="4248472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bore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ymhlith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bugeiliaid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isel-fri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Gwrandawed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pechadur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da.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sz="40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437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244408" y="606430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0482" y="274638"/>
            <a:ext cx="7926014" cy="5026570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Fethlem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Jwda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ymddangosodd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dal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nag Abraham.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920880" cy="2938338"/>
          </a:xfrm>
        </p:spPr>
        <p:txBody>
          <a:bodyPr/>
          <a:lstStyle/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ddaioni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Tri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Un.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652120" y="6608385"/>
            <a:ext cx="34563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cs typeface="Arial" pitchFamily="34" charset="0"/>
              </a:rPr>
              <a:t>JOHN THOMAS, 1742-1818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20785" y="371703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4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Y bore hwn, drwy buraf hedd,  gwir sain gorfoledd sydd ymhlith bugeiliaid isel-fri,  cyn torri gwawr y dydd.  Gwrandawed pob pechadur gwan  sy'n plygu dan ei bla, angylion nef, â'u llef yn llon  yn dwyn newyddion da.  </vt:lpstr>
      <vt:lpstr>I Fethlem Jwda, dyma'r dydd, daeth newydd da o'r nef, Duw ymddangosodd yn y cnawd,  ein Brawd yn wir yw ef.  O wele'r Bod sy'n dal y byd,  yn fud ar lin ei fam; newydd ei eni'n nawdd i ddyn,  yn hŷn nag Abraham.</vt:lpstr>
      <vt:lpstr>Rhyfeddwn byth, tra byddwn fyw,  ddaioni Duw i ddyn; yr Iesu'n aberth roed i ni  drwy nawdd y Tri yn Un.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</cp:revision>
  <dcterms:modified xsi:type="dcterms:W3CDTF">2015-02-10T04:51:25Z</dcterms:modified>
</cp:coreProperties>
</file>